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375" r:id="rId16"/>
    <p:sldId id="287" r:id="rId17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69209"/>
  </p:normalViewPr>
  <p:slideViewPr>
    <p:cSldViewPr snapToGrid="0" snapToObjects="1">
      <p:cViewPr varScale="1">
        <p:scale>
          <a:sx n="104" d="100"/>
          <a:sy n="104" d="100"/>
        </p:scale>
        <p:origin x="2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8.png>
</file>

<file path=ppt/media/image19.tiff>
</file>

<file path=ppt/media/image2.png>
</file>

<file path=ppt/media/image20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  <a:r>
              <a:rPr lang="en-US" b="0" dirty="0"/>
              <a:t> using the </a:t>
            </a:r>
            <a:r>
              <a:rPr lang="en-US" b="1" dirty="0"/>
              <a:t>stage</a:t>
            </a:r>
            <a:r>
              <a:rPr lang="en-US" b="0" dirty="0"/>
              <a:t> command.</a:t>
            </a:r>
            <a:endParaRPr lang="en-US" b="1" dirty="0"/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stage, commit cycle as many times as is necessary.</a:t>
            </a:r>
          </a:p>
          <a:p>
            <a:endParaRPr lang="en-US" dirty="0"/>
          </a:p>
          <a:p>
            <a:r>
              <a:rPr lang="en-US" dirty="0"/>
              <a:t>Try not to think of a commit as a save.</a:t>
            </a:r>
          </a:p>
          <a:p>
            <a:r>
              <a:rPr lang="en-US" dirty="0"/>
              <a:t>  - When you save, it changes your Local Files</a:t>
            </a:r>
          </a:p>
          <a:p>
            <a:r>
              <a:rPr lang="en-US" dirty="0"/>
              <a:t>    - You should do that constantly!</a:t>
            </a:r>
          </a:p>
          <a:p>
            <a:endParaRPr lang="en-US" dirty="0"/>
          </a:p>
          <a:p>
            <a:r>
              <a:rPr lang="en-US" dirty="0"/>
              <a:t>  - Make a commit when you have completed a nameable unit of work.</a:t>
            </a:r>
          </a:p>
          <a:p>
            <a:r>
              <a:rPr lang="en-US" dirty="0"/>
              <a:t>    - I.e. when you complete some cohesive sub-task.</a:t>
            </a:r>
          </a:p>
          <a:p>
            <a:r>
              <a:rPr lang="en-US" dirty="0"/>
              <a:t>    - E.g. adding a text field, writing a 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  - This ensures that you will be able to give every commit a meaningful message</a:t>
            </a:r>
          </a:p>
          <a:p>
            <a:r>
              <a:rPr lang="en-US" dirty="0"/>
              <a:t>    - If you can’t think of a short description of what you’ve done, maybe its not a commit.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that way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  <a:p>
            <a:r>
              <a:rPr lang="en-US" dirty="0"/>
              <a:t>  - this makes a copy of your branch and any commits it contains to your GitHub space.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 (I.e. on GitHub)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r>
              <a:rPr lang="en-US" dirty="0"/>
              <a:t>  - This is called a Pull Request</a:t>
            </a:r>
          </a:p>
          <a:p>
            <a:endParaRPr lang="en-US" dirty="0"/>
          </a:p>
          <a:p>
            <a:r>
              <a:rPr lang="en-US" dirty="0"/>
              <a:t>This is the point to which you will get in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what PRs look like to the upstream maintainers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 to keep working on the project.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put all of that into one figure.</a:t>
            </a:r>
          </a:p>
          <a:p>
            <a:r>
              <a:rPr lang="en-US" dirty="0"/>
              <a:t>  - Make feature branch.</a:t>
            </a:r>
          </a:p>
          <a:p>
            <a:r>
              <a:rPr lang="en-US" dirty="0"/>
              <a:t>  - Switch to it.</a:t>
            </a:r>
          </a:p>
          <a:p>
            <a:r>
              <a:rPr lang="en-US" dirty="0"/>
              <a:t>  - Edit your files</a:t>
            </a:r>
          </a:p>
          <a:p>
            <a:r>
              <a:rPr lang="en-US" dirty="0"/>
              <a:t>  - Stage your changes.</a:t>
            </a:r>
          </a:p>
          <a:p>
            <a:r>
              <a:rPr lang="en-US" dirty="0"/>
              <a:t>  - Commit your staged changes.</a:t>
            </a:r>
          </a:p>
          <a:p>
            <a:r>
              <a:rPr lang="en-US" dirty="0"/>
              <a:t>  - Push your feature branch to your origin.</a:t>
            </a:r>
          </a:p>
          <a:p>
            <a:r>
              <a:rPr lang="en-US" dirty="0"/>
              <a:t>  - Make a pull request to the upstream.</a:t>
            </a:r>
          </a:p>
          <a:p>
            <a:endParaRPr lang="en-US" dirty="0"/>
          </a:p>
          <a:p>
            <a:r>
              <a:rPr lang="en-US" dirty="0"/>
              <a:t>Notice that everyone else will be doing the same thing!</a:t>
            </a:r>
          </a:p>
          <a:p>
            <a:r>
              <a:rPr lang="en-US" dirty="0"/>
              <a:t>  - We’ll see what that looks like from the </a:t>
            </a:r>
            <a:r>
              <a:rPr lang="en-US"/>
              <a:t>maintainer’s perspective next </a:t>
            </a:r>
            <a:r>
              <a:rPr lang="en-US" dirty="0"/>
              <a:t>class.</a:t>
            </a:r>
          </a:p>
        </p:txBody>
      </p:sp>
    </p:spTree>
    <p:extLst>
      <p:ext uri="{BB962C8B-B14F-4D97-AF65-F5344CB8AC3E}">
        <p14:creationId xmlns:p14="http://schemas.microsoft.com/office/powerpoint/2010/main" val="22765922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</a:t>
            </a:r>
          </a:p>
          <a:p>
            <a:r>
              <a:rPr lang="en-US" dirty="0"/>
              <a:t>  - who made the changes, </a:t>
            </a:r>
          </a:p>
          <a:p>
            <a:r>
              <a:rPr lang="en-US" dirty="0"/>
              <a:t>  - when the changes were made</a:t>
            </a:r>
          </a:p>
          <a:p>
            <a:r>
              <a:rPr lang="en-US" dirty="0"/>
              <a:t>  - a description of the changes and their purpose</a:t>
            </a:r>
          </a:p>
          <a:p>
            <a:r>
              <a:rPr lang="en-US" dirty="0"/>
              <a:t>  - a unique id for the commit.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You can 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We’ll see that this happens via the pull requests that we’ve mentioned.</a:t>
            </a:r>
          </a:p>
          <a:p>
            <a:r>
              <a:rPr lang="en-US" dirty="0"/>
              <a:t>    - we’ll see how that works in a bit…</a:t>
            </a:r>
          </a:p>
          <a:p>
            <a:r>
              <a:rPr lang="en-US" dirty="0"/>
              <a:t>    - but basically if they accept your changes</a:t>
            </a:r>
          </a:p>
          <a:p>
            <a:r>
              <a:rPr lang="en-US" dirty="0"/>
              <a:t>  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</a:t>
            </a:r>
          </a:p>
          <a:p>
            <a:r>
              <a:rPr lang="en-US" dirty="0"/>
              <a:t>  - You can get copies of the other branches in the repo also if you request them,</a:t>
            </a:r>
          </a:p>
          <a:p>
            <a:r>
              <a:rPr lang="en-US" dirty="0"/>
              <a:t>  - the main branch includes all of the commits and all of the history of the changes in that branch.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a copy of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them, then they will differ.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it is then the changes that you make to the local files that will become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that is because you haven’t made any changes </a:t>
            </a:r>
          </a:p>
          <a:p>
            <a:r>
              <a:rPr lang="en-US" dirty="0"/>
              <a:t>  - and you haven’t committed them to this branch yet.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you can commit any changes to this branch you need to tell git that you want to use it.</a:t>
            </a:r>
          </a:p>
          <a:p>
            <a:r>
              <a:rPr lang="en-US" dirty="0"/>
              <a:t>This is called switching to a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But notice:</a:t>
            </a:r>
          </a:p>
          <a:p>
            <a:r>
              <a:rPr lang="en-US" dirty="0"/>
              <a:t>  - the Local Files are still green</a:t>
            </a:r>
          </a:p>
          <a:p>
            <a:r>
              <a:rPr lang="en-US" dirty="0"/>
              <a:t>  - They still match the last commit from main here.</a:t>
            </a:r>
          </a:p>
          <a:p>
            <a:r>
              <a:rPr lang="en-US" dirty="0"/>
              <a:t>  - This is because we have not yet changed them.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>
                <a:latin typeface="Dosis ExtraLight"/>
                <a:ea typeface="Dosis ExtraLight"/>
                <a:cs typeface="Dosis ExtraLight"/>
                <a:sym typeface="Dosis ExtraLight"/>
              </a:rPr>
              <a:t>1</a:t>
            </a: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0</a:t>
            </a:r>
            <a:r>
              <a:rPr lang="en-US" altLang="en-US" sz="4000">
                <a:latin typeface="Dosis ExtraLight"/>
                <a:ea typeface="Dosis ExtraLight"/>
                <a:cs typeface="Dosis ExtraLight"/>
                <a:sym typeface="Dosis ExtraLight"/>
              </a:rPr>
              <a:t> </a:t>
            </a: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97935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79471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3E27AB-A2C2-334D-2762-B748D0A1BD6F}"/>
              </a:ext>
            </a:extLst>
          </p:cNvPr>
          <p:cNvSpPr txBox="1"/>
          <p:nvPr/>
        </p:nvSpPr>
        <p:spPr>
          <a:xfrm>
            <a:off x="762000" y="2039680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Spring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D2396F-F056-6FAC-354E-FD20743B3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E91650-C1F9-224C-A41B-CED778ACE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</a:t>
            </a:r>
            <a:r>
              <a:rPr lang="en-US" sz="1800" b="1" dirty="0">
                <a:latin typeface="Segoe Print" panose="02000800000000000000" pitchFamily="2" charset="0"/>
              </a:rPr>
              <a:t>Pull Request </a:t>
            </a:r>
            <a:r>
              <a:rPr lang="en-US" sz="1800" dirty="0">
                <a:latin typeface="Segoe Print" panose="02000800000000000000" pitchFamily="2" charset="0"/>
              </a:rPr>
              <a:t>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FC2D8-DA94-9F1E-1C26-C316BA1132A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2D829-407D-621E-A653-3CB6105AA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006" y="1018254"/>
            <a:ext cx="5610999" cy="412524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3AAC2C5-8349-476D-CE70-84B3BC1D019D}"/>
              </a:ext>
            </a:extLst>
          </p:cNvPr>
          <p:cNvSpPr txBox="1">
            <a:spLocks/>
          </p:cNvSpPr>
          <p:nvPr/>
        </p:nvSpPr>
        <p:spPr bwMode="auto">
          <a:xfrm>
            <a:off x="250657" y="30162"/>
            <a:ext cx="7830662" cy="8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algn="l" rtl="0" eaLnBrk="1" fontAlgn="base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None/>
              <a:defRPr sz="1400">
                <a:solidFill>
                  <a:schemeClr val="accent4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1pPr>
            <a:lvl2pPr lvl="1" algn="l" rtl="0" eaLnBrk="1" fontAlgn="base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2pPr>
            <a:lvl3pPr lvl="2" algn="l" rtl="0" eaLnBrk="1" fontAlgn="base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3pPr>
            <a:lvl4pPr lvl="3" algn="l" rtl="0" eaLnBrk="1" fontAlgn="base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4pPr>
            <a:lvl5pPr lvl="4" algn="l" rtl="0" eaLnBrk="1" fontAlgn="base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kern="0" dirty="0"/>
              <a:t>Upstreaming: </a:t>
            </a:r>
            <a:r>
              <a:rPr lang="en-US" sz="3200" i="1" kern="0" dirty="0"/>
              <a:t>The Whole Picture</a:t>
            </a:r>
            <a:endParaRPr lang="en-US" sz="3200" i="1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736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16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 and their purpose.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65D05-C035-D2F4-51EA-ECBC7B91D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EE551C-A445-73A0-F2AB-014EB2F8B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5328</TotalTime>
  <Words>2759</Words>
  <Application>Microsoft Macintosh PowerPoint</Application>
  <PresentationFormat>On-screen Show (16:9)</PresentationFormat>
  <Paragraphs>310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Dosis</vt:lpstr>
      <vt:lpstr>Dosis ExtraLight</vt:lpstr>
      <vt:lpstr>Segoe Print</vt:lpstr>
      <vt:lpstr>Titillium Web Light</vt:lpstr>
      <vt:lpstr>Mowbray template</vt:lpstr>
      <vt:lpstr>10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PowerPoint Presentation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398</cp:revision>
  <cp:lastPrinted>2021-10-20T14:35:33Z</cp:lastPrinted>
  <dcterms:created xsi:type="dcterms:W3CDTF">2020-09-29T11:59:10Z</dcterms:created>
  <dcterms:modified xsi:type="dcterms:W3CDTF">2023-04-12T14:50:37Z</dcterms:modified>
</cp:coreProperties>
</file>

<file path=docProps/thumbnail.jpeg>
</file>